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49171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ACA24F-9A3F-CF09-959D-96D6AF0EC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A799A4-D4C8-FE11-C056-D19E2AE73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583214-E8E5-1CDE-FDEC-8EB13CA51E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B9F8B6-87C4-16EE-5F58-583630FD03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04BA43-1416-1E7A-F764-4C44BCF12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B0FEAC-D443-2040-7A4D-06F13F8EBE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B9303F-BAD4-893C-9115-41CA0EEB4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36FA0C-D97F-837C-D908-B39D820CC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martpc</dc:creator>
  <cp:lastModifiedBy>Admin</cp:lastModifiedBy>
  <cp:revision>38</cp:revision>
  <dcterms:created xsi:type="dcterms:W3CDTF">2016-12-29T16:17:13Z</dcterms:created>
  <dcterms:modified xsi:type="dcterms:W3CDTF">2024-12-08T07:02:58Z</dcterms:modified>
</cp:coreProperties>
</file>