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>
        <p:scale>
          <a:sx n="42" d="100"/>
          <a:sy n="42" d="100"/>
        </p:scale>
        <p:origin x="420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29540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29540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55016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715000" y="8269069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4038600" y="4371548"/>
            <a:ext cx="15864277" cy="36294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46031" y="8077200"/>
            <a:ext cx="4292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ICT08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16BCE1-95E6-C29F-BE32-E0A4464A59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9" b="7449"/>
          <a:stretch/>
        </p:blipFill>
        <p:spPr>
          <a:xfrm>
            <a:off x="1" y="0"/>
            <a:ext cx="228600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martpc</dc:creator>
  <cp:lastModifiedBy>Admin</cp:lastModifiedBy>
  <cp:revision>57</cp:revision>
  <cp:lastPrinted>2024-06-02T08:28:02Z</cp:lastPrinted>
  <dcterms:created xsi:type="dcterms:W3CDTF">2016-12-29T15:47:39Z</dcterms:created>
  <dcterms:modified xsi:type="dcterms:W3CDTF">2024-12-08T06:30:41Z</dcterms:modified>
</cp:coreProperties>
</file>