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9" d="100"/>
          <a:sy n="39" d="100"/>
        </p:scale>
        <p:origin x="618" y="3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267200"/>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9916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924800"/>
            <a:ext cx="3048000" cy="8191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838324" y="5091412"/>
            <a:ext cx="819152"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ICT08</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8194" b="8194"/>
          <a:stretch/>
        </p:blipFill>
        <p:spPr>
          <a:xfrm>
            <a:off x="0" y="0"/>
            <a:ext cx="22860000" cy="411480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47</cp:revision>
  <dcterms:created xsi:type="dcterms:W3CDTF">2016-12-29T15:47:39Z</dcterms:created>
  <dcterms:modified xsi:type="dcterms:W3CDTF">2024-12-08T06:52:04Z</dcterms:modified>
</cp:coreProperties>
</file>