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CE091F-63AA-5C1A-5D31-D6EB16C51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1CA694-33B8-C2C8-F075-5FE487D78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1A8691-9346-EFC2-78F2-40DED2501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C9B142-A437-23E4-A3AD-478F3C34B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DC304A-6076-370A-464E-3EE38BCEA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B0E16F-4378-16A6-864B-0417B96B77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F47C34-D728-37DC-DE32-51E8F11CD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97</cp:revision>
  <dcterms:created xsi:type="dcterms:W3CDTF">2016-12-29T16:17:13Z</dcterms:created>
  <dcterms:modified xsi:type="dcterms:W3CDTF">2026-09-13T09:04:45Z</dcterms:modified>
</cp:coreProperties>
</file>