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262D04-F64B-0FC7-3456-9B000EE031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7E78EF-678F-810C-48C7-ED7A15023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628979-58B1-D53B-FBB0-681B2AEAB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570440-F371-9F7F-8A2E-318F1A102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A62963-CA9D-55B4-EB59-CBD7A830E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0395C5-C983-E964-46F7-957F8E870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0F3F32-AB22-D411-0301-1677737A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0322C5-403D-AA47-E1ED-124608DCE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100</cp:revision>
  <dcterms:created xsi:type="dcterms:W3CDTF">2016-12-29T16:17:13Z</dcterms:created>
  <dcterms:modified xsi:type="dcterms:W3CDTF">2026-09-13T09:05:16Z</dcterms:modified>
</cp:coreProperties>
</file>