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7B501C-6E3D-DAB0-A9C1-32BF79890C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6FA4BB-0721-A111-42ED-C7BB35167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4504470-6A72-257C-747B-4D8775A5A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ADCF333-223B-AB55-1843-85D92D30C7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2901095-234C-D961-D65D-0E0AF9E62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2D42F0-5FC4-B100-4341-C1BBA332D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3F7329-6D51-DA23-BA27-885BB258F5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96</cp:revision>
  <dcterms:created xsi:type="dcterms:W3CDTF">2016-12-29T16:17:13Z</dcterms:created>
  <dcterms:modified xsi:type="dcterms:W3CDTF">2025-11-26T07:28:45Z</dcterms:modified>
</cp:coreProperties>
</file>