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10AE52-6312-0440-2C37-834107C39D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89F7A2-4264-5AD2-B4C1-9B5C34FB4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33F018-17A9-5296-9238-FDCD67972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58DF30-6181-ABEF-9574-782B15FDD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85C854-0A58-4D03-4A84-53AA791BB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D784F9-C136-6C11-0A1A-F91C030F12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F58550-E0A9-488D-4EE7-34359F63F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62A848-BCB6-A179-3681-BA71F560E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99</cp:revision>
  <dcterms:created xsi:type="dcterms:W3CDTF">2016-12-29T16:17:13Z</dcterms:created>
  <dcterms:modified xsi:type="dcterms:W3CDTF">2025-11-26T07:28:29Z</dcterms:modified>
</cp:coreProperties>
</file>